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4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6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84" userDrawn="1">
          <p15:clr>
            <a:srgbClr val="A4A3A4"/>
          </p15:clr>
        </p15:guide>
        <p15:guide id="6" orient="horz" pos="1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4"/>
        <p:guide pos="296"/>
        <p:guide pos="7466"/>
        <p:guide orient="horz" pos="637"/>
        <p:guide orient="horz" pos="3384"/>
        <p:guide orient="horz" pos="1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:\Users\hijia\Desktop\图片3.pn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4180" y="1006475"/>
            <a:ext cx="11428095" cy="58508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广州化龙地围小桥试驾场地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75171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广州化龙地围小桥试驾场地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，位于广州番禺区，适合各类汽车品牌试乘试驾、汽车测评、大型团购会等</a:t>
            </a:r>
            <a:r>
              <a:rPr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9100" y="432625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长318m  宽80m   总面积约20000㎡  水泥地面  全封闭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80KW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 descr="C:\Users\hijia\Desktop\图片4.png图片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77200" y="1905000"/>
            <a:ext cx="3447415" cy="2265045"/>
          </a:xfrm>
          <a:prstGeom prst="rect">
            <a:avLst/>
          </a:prstGeom>
        </p:spPr>
      </p:pic>
      <p:pic>
        <p:nvPicPr>
          <p:cNvPr id="2" name="图片 1" descr="广州地围小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" y="1898650"/>
            <a:ext cx="7643495" cy="3801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483995" y="623316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哈弗</a:t>
            </a:r>
            <a:r>
              <a:rPr lang="en-US" altLang="zh-CN" sz="1200">
                <a:latin typeface="+mn-ea"/>
                <a:cs typeface="+mn-ea"/>
              </a:rPr>
              <a:t>H6</a:t>
            </a:r>
            <a:r>
              <a:rPr lang="zh-CN" altLang="en-US" sz="1200">
                <a:latin typeface="+mn-ea"/>
                <a:cs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6635" y="342836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梅赛德斯-AMG非凡驾驭挑战赛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 descr="C:\Users\hijia\Desktop\9943800c55c14ecc878926c31887ce61.png9943800c55c14ecc878926c31887ce61"/>
          <p:cNvPicPr>
            <a:picLocks noChangeAspect="1"/>
          </p:cNvPicPr>
          <p:nvPr/>
        </p:nvPicPr>
        <p:blipFill>
          <a:blip r:embed="rId1"/>
          <a:srcRect l="2387" r="5379"/>
          <a:stretch>
            <a:fillRect/>
          </a:stretch>
        </p:blipFill>
        <p:spPr>
          <a:xfrm>
            <a:off x="422910" y="1062355"/>
            <a:ext cx="3680460" cy="2254885"/>
          </a:xfrm>
          <a:prstGeom prst="rect">
            <a:avLst/>
          </a:prstGeom>
        </p:spPr>
      </p:pic>
      <p:pic>
        <p:nvPicPr>
          <p:cNvPr id="3" name="图片 2" descr="C:\Users\hijia\Desktop\c105468a1d624721a12b71576ecb5df2.pngc105468a1d624721a12b71576ecb5df2"/>
          <p:cNvPicPr>
            <a:picLocks noChangeAspect="1"/>
          </p:cNvPicPr>
          <p:nvPr/>
        </p:nvPicPr>
        <p:blipFill>
          <a:blip r:embed="rId2"/>
          <a:srcRect r="2509"/>
          <a:stretch>
            <a:fillRect/>
          </a:stretch>
        </p:blipFill>
        <p:spPr>
          <a:xfrm>
            <a:off x="4228465" y="1062355"/>
            <a:ext cx="3676650" cy="2254885"/>
          </a:xfrm>
          <a:prstGeom prst="rect">
            <a:avLst/>
          </a:prstGeom>
        </p:spPr>
      </p:pic>
      <p:pic>
        <p:nvPicPr>
          <p:cNvPr id="7" name="图片 6" descr="C:\Users\hijia\Desktop\8d5494eef01f3a29bd70b93eff9cfb365e607cc2.jpeg8d5494eef01f3a29bd70b93eff9cfb365e607cc2"/>
          <p:cNvPicPr>
            <a:picLocks noChangeAspect="1"/>
          </p:cNvPicPr>
          <p:nvPr/>
        </p:nvPicPr>
        <p:blipFill>
          <a:blip r:embed="rId3"/>
          <a:srcRect l="5909"/>
          <a:stretch>
            <a:fillRect/>
          </a:stretch>
        </p:blipFill>
        <p:spPr>
          <a:xfrm>
            <a:off x="422910" y="3870325"/>
            <a:ext cx="3680460" cy="2256155"/>
          </a:xfrm>
          <a:prstGeom prst="rect">
            <a:avLst/>
          </a:prstGeom>
          <a:ln>
            <a:noFill/>
          </a:ln>
        </p:spPr>
      </p:pic>
      <p:pic>
        <p:nvPicPr>
          <p:cNvPr id="8" name="图片 7" descr="C:\Users\hijia\Desktop\图片1.png图片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28465" y="3870325"/>
            <a:ext cx="3679825" cy="2258060"/>
          </a:xfrm>
          <a:prstGeom prst="rect">
            <a:avLst/>
          </a:prstGeom>
          <a:ln>
            <a:noFill/>
          </a:ln>
        </p:spPr>
      </p:pic>
      <p:pic>
        <p:nvPicPr>
          <p:cNvPr id="11" name="图片 10" descr="C:\Users\hijia\Desktop\9690b50193f64cd382326d063e24878d.png9690b50193f64cd382326d063e24878d"/>
          <p:cNvPicPr>
            <a:picLocks noChangeAspect="1"/>
          </p:cNvPicPr>
          <p:nvPr/>
        </p:nvPicPr>
        <p:blipFill>
          <a:blip r:embed="rId5"/>
          <a:srcRect l="15148" r="597"/>
          <a:stretch>
            <a:fillRect/>
          </a:stretch>
        </p:blipFill>
        <p:spPr>
          <a:xfrm>
            <a:off x="8030210" y="1062355"/>
            <a:ext cx="3676650" cy="2255520"/>
          </a:xfrm>
          <a:prstGeom prst="rect">
            <a:avLst/>
          </a:prstGeom>
        </p:spPr>
      </p:pic>
      <p:pic>
        <p:nvPicPr>
          <p:cNvPr id="13" name="图片 12" descr="C:\Users\hijia\Desktop\图片2.png图片2"/>
          <p:cNvPicPr>
            <a:picLocks noChangeAspect="1"/>
          </p:cNvPicPr>
          <p:nvPr/>
        </p:nvPicPr>
        <p:blipFill>
          <a:blip r:embed="rId6"/>
          <a:srcRect r="13549"/>
          <a:stretch>
            <a:fillRect/>
          </a:stretch>
        </p:blipFill>
        <p:spPr>
          <a:xfrm>
            <a:off x="8033385" y="3869690"/>
            <a:ext cx="3674745" cy="22567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03775" y="342836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梅赛德斯-AMG非凡驾驭挑战赛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91550" y="342836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梅赛德斯-AMG非凡驾驭挑战赛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09735" y="623316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哈弗</a:t>
            </a:r>
            <a:r>
              <a:rPr lang="en-US" altLang="zh-CN" sz="1200">
                <a:latin typeface="+mn-ea"/>
                <a:cs typeface="+mn-ea"/>
              </a:rPr>
              <a:t>H6</a:t>
            </a:r>
            <a:r>
              <a:rPr lang="zh-CN" altLang="en-US" sz="1200">
                <a:latin typeface="+mn-ea"/>
                <a:cs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6865" y="623316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哈弗</a:t>
            </a:r>
            <a:r>
              <a:rPr lang="en-US" altLang="zh-CN" sz="1200">
                <a:latin typeface="+mn-ea"/>
                <a:cs typeface="+mn-ea"/>
              </a:rPr>
              <a:t>H6</a:t>
            </a:r>
            <a:r>
              <a:rPr lang="zh-CN" altLang="en-US" sz="1200">
                <a:latin typeface="+mn-ea"/>
                <a:cs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OWIxYjkzMjc4NDY0ODk3ODM0Mzk1YjQwYzJlY2RjYWQifQ=="/>
  <p:tag name="KSO_WPP_MARK_KEY" val="c0bf88cb-dba4-423e-9f28-1fb2962d0bdd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广州化龙地围小桥试驾场地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227</cp:revision>
  <dcterms:created xsi:type="dcterms:W3CDTF">2019-06-19T02:08:00Z</dcterms:created>
  <dcterms:modified xsi:type="dcterms:W3CDTF">2023-03-06T05:49:36Z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930757D6F0554296B6C65B6ACEBAE8FA</vt:lpwstr>
  </property>
</Properties>
</file>